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pdf" ContentType="application/pdf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3" r:id="rId16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AA57B-F23B-E245-9864-6929EEAEE543}" type="datetimeFigureOut">
              <a:rPr lang="es-ES_tradnl" smtClean="0"/>
              <a:pPr/>
              <a:t>19/11/2013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75EEA-73B1-B64A-9B7F-02A27C70801D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d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d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d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d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0.pd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4.pd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d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d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d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d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d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d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d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NuevaCapacitacióndeVentas(AB)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Macintosh PowerPoint</Application>
  <PresentationFormat>Presentación en pantalla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</vt:vector>
  </TitlesOfParts>
  <Company>The Engine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Mora Azul</dc:creator>
  <cp:lastModifiedBy>gortega</cp:lastModifiedBy>
  <cp:revision>5</cp:revision>
  <dcterms:created xsi:type="dcterms:W3CDTF">2013-09-06T23:08:26Z</dcterms:created>
  <dcterms:modified xsi:type="dcterms:W3CDTF">2013-11-20T00:44:35Z</dcterms:modified>
</cp:coreProperties>
</file>